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69" r:id="rId3"/>
    <p:sldId id="257" r:id="rId4"/>
    <p:sldId id="259" r:id="rId5"/>
    <p:sldId id="272" r:id="rId6"/>
    <p:sldId id="273" r:id="rId7"/>
    <p:sldId id="282" r:id="rId8"/>
    <p:sldId id="260" r:id="rId9"/>
    <p:sldId id="262" r:id="rId10"/>
    <p:sldId id="261" r:id="rId11"/>
    <p:sldId id="264" r:id="rId12"/>
    <p:sldId id="265" r:id="rId13"/>
    <p:sldId id="263" r:id="rId14"/>
    <p:sldId id="266" r:id="rId15"/>
    <p:sldId id="267" r:id="rId16"/>
    <p:sldId id="268" r:id="rId17"/>
    <p:sldId id="270" r:id="rId18"/>
    <p:sldId id="271" r:id="rId19"/>
    <p:sldId id="275" r:id="rId20"/>
    <p:sldId id="276" r:id="rId21"/>
    <p:sldId id="277" r:id="rId22"/>
    <p:sldId id="274" r:id="rId23"/>
    <p:sldId id="278" r:id="rId24"/>
    <p:sldId id="279" r:id="rId25"/>
    <p:sldId id="281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7"/>
    <p:restoredTop sz="81761"/>
  </p:normalViewPr>
  <p:slideViewPr>
    <p:cSldViewPr snapToGrid="0" snapToObjects="1">
      <p:cViewPr varScale="1">
        <p:scale>
          <a:sx n="106" d="100"/>
          <a:sy n="106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89EA4-78B7-974A-AB8E-16B1150B7A2C}" type="datetimeFigureOut">
              <a:rPr lang="en-US" smtClean="0"/>
              <a:t>8/11/17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70725-B986-234C-B198-73BC4C051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42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8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about myself</a:t>
            </a:r>
          </a:p>
          <a:p>
            <a:r>
              <a:rPr lang="en-US" dirty="0" smtClean="0"/>
              <a:t>Currently employed as a white hat hacker (we’ll get to</a:t>
            </a:r>
            <a:r>
              <a:rPr lang="en-US" baseline="0" dirty="0" smtClean="0"/>
              <a:t> what the means in a minute)</a:t>
            </a:r>
          </a:p>
          <a:p>
            <a:r>
              <a:rPr lang="en-US" dirty="0" smtClean="0"/>
              <a:t>I’m a security educator.</a:t>
            </a:r>
            <a:r>
              <a:rPr lang="en-US" baseline="0" dirty="0" smtClean="0"/>
              <a:t> I present talks at various security focused conferences, as well as community talks like this one. Additionally I create educational videos on </a:t>
            </a:r>
            <a:r>
              <a:rPr lang="en-US" baseline="0" dirty="0" err="1" smtClean="0"/>
              <a:t>youtube</a:t>
            </a:r>
            <a:r>
              <a:rPr lang="en-US" baseline="0" dirty="0" smtClean="0"/>
              <a:t> to help explore various security topics.</a:t>
            </a:r>
          </a:p>
          <a:p>
            <a:r>
              <a:rPr lang="en-US" baseline="0" dirty="0" smtClean="0"/>
              <a:t>I’ve been a little all over the map in technology, spanning 15 years across multiple disciplines</a:t>
            </a:r>
          </a:p>
          <a:p>
            <a:r>
              <a:rPr lang="en-US" baseline="0" dirty="0" smtClean="0"/>
              <a:t>When I’m not being a cyber super hero I donate my time as a member of the 501</a:t>
            </a:r>
            <a:r>
              <a:rPr lang="en-US" baseline="30000" dirty="0" smtClean="0"/>
              <a:t>st</a:t>
            </a:r>
            <a:r>
              <a:rPr lang="en-US" baseline="0" dirty="0" smtClean="0"/>
              <a:t> legion, and I practice Kendo, which is a </a:t>
            </a:r>
            <a:r>
              <a:rPr lang="en-US" baseline="0" dirty="0" err="1" smtClean="0"/>
              <a:t>japanese</a:t>
            </a:r>
            <a:r>
              <a:rPr lang="en-US" baseline="0" dirty="0" smtClean="0"/>
              <a:t> martial art focusing on the sword.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81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24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4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8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54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70725-B986-234C-B198-73BC4C0512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000" dirty="0" smtClean="0"/>
              <a:t>Becoming an Internet Hard Target:</a:t>
            </a:r>
            <a:br>
              <a:rPr lang="en-US" sz="5000" dirty="0" smtClean="0"/>
            </a:br>
            <a:r>
              <a:rPr lang="en-US" sz="5000" dirty="0" smtClean="0"/>
              <a:t>A Hacker’s Perspective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Derek Rook</a:t>
            </a:r>
          </a:p>
        </p:txBody>
      </p:sp>
    </p:spTree>
    <p:extLst>
      <p:ext uri="{BB962C8B-B14F-4D97-AF65-F5344CB8AC3E}">
        <p14:creationId xmlns:p14="http://schemas.microsoft.com/office/powerpoint/2010/main" val="5859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70" y="365125"/>
            <a:ext cx="6981259" cy="56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Upgrading to passphrases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phrase of multiple words</a:t>
            </a:r>
          </a:p>
          <a:p>
            <a:r>
              <a:rPr lang="en-US" dirty="0" smtClean="0"/>
              <a:t>Describe a favorite character, theme, or song in your own words</a:t>
            </a:r>
          </a:p>
          <a:p>
            <a:r>
              <a:rPr lang="en-US" dirty="0" smtClean="0"/>
              <a:t>Easy to remember, and complex</a:t>
            </a:r>
          </a:p>
          <a:p>
            <a:r>
              <a:rPr lang="en-US" dirty="0" smtClean="0"/>
              <a:t>Use it everywhere</a:t>
            </a:r>
            <a:r>
              <a:rPr lang="mr-IN" dirty="0" smtClean="0"/>
              <a:t>…</a:t>
            </a:r>
            <a:r>
              <a:rPr lang="en-US" dirty="0" smtClean="0"/>
              <a:t>..?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4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&lt;SQL Injection 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66" y="365125"/>
            <a:ext cx="7706068" cy="566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939" y="1019907"/>
            <a:ext cx="62230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5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Credential Managers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Credential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syncing</a:t>
            </a:r>
          </a:p>
          <a:p>
            <a:pPr lvl="1"/>
            <a:r>
              <a:rPr lang="en-US" dirty="0" err="1" smtClean="0"/>
              <a:t>LastPass</a:t>
            </a:r>
            <a:endParaRPr lang="en-US" dirty="0" smtClean="0"/>
          </a:p>
          <a:p>
            <a:pPr lvl="1"/>
            <a:r>
              <a:rPr lang="en-US" dirty="0" smtClean="0"/>
              <a:t>1Password</a:t>
            </a:r>
          </a:p>
          <a:p>
            <a:r>
              <a:rPr lang="en-US" dirty="0" smtClean="0"/>
              <a:t>Local program</a:t>
            </a:r>
          </a:p>
          <a:p>
            <a:pPr lvl="1"/>
            <a:r>
              <a:rPr lang="en-US" dirty="0" smtClean="0"/>
              <a:t>KeePass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74" y="963625"/>
            <a:ext cx="4695698" cy="1723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499" y="4043839"/>
            <a:ext cx="2143355" cy="1774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071400"/>
            <a:ext cx="4254767" cy="18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credential managers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memorize 3-4 passphrases at a time</a:t>
            </a:r>
          </a:p>
          <a:p>
            <a:r>
              <a:rPr lang="en-US" dirty="0" smtClean="0"/>
              <a:t>Unique random passwords for anything else</a:t>
            </a:r>
          </a:p>
          <a:p>
            <a:r>
              <a:rPr lang="en-US" dirty="0" smtClean="0"/>
              <a:t>You don’t even need to know what those are</a:t>
            </a:r>
          </a:p>
          <a:p>
            <a:r>
              <a:rPr lang="en-US" dirty="0" smtClean="0"/>
              <a:t>Devices sync through the cloud (usually a paid feature)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what’s the catch?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some up front effort to get your accounts in there</a:t>
            </a:r>
          </a:p>
          <a:p>
            <a:r>
              <a:rPr lang="en-US" dirty="0" smtClean="0"/>
              <a:t>Need to form different habits</a:t>
            </a:r>
          </a:p>
          <a:p>
            <a:r>
              <a:rPr lang="en-US" dirty="0" smtClean="0"/>
              <a:t>Not 100% free (though usually pretty cheap)</a:t>
            </a:r>
          </a:p>
        </p:txBody>
      </p:sp>
    </p:spTree>
    <p:extLst>
      <p:ext uri="{BB962C8B-B14F-4D97-AF65-F5344CB8AC3E}">
        <p14:creationId xmlns:p14="http://schemas.microsoft.com/office/powerpoint/2010/main" val="188547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smtClean="0"/>
              <a:t>a site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295114"/>
            <a:ext cx="7181850" cy="45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Views and opinions are my own and do not necessarily reflect those of my employer</a:t>
            </a:r>
          </a:p>
          <a:p>
            <a:r>
              <a:rPr lang="en-US" dirty="0" smtClean="0"/>
              <a:t>Do not do anything on any computer for which you do not have express permission</a:t>
            </a:r>
          </a:p>
        </p:txBody>
      </p:sp>
    </p:spTree>
    <p:extLst>
      <p:ext uri="{BB962C8B-B14F-4D97-AF65-F5344CB8AC3E}">
        <p14:creationId xmlns:p14="http://schemas.microsoft.com/office/powerpoint/2010/main" val="14027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existing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25" y="1690688"/>
            <a:ext cx="5187950" cy="41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random passwords for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50" y="1457156"/>
            <a:ext cx="6184900" cy="447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next level</a:t>
            </a:r>
            <a:r>
              <a:rPr lang="mr-IN" dirty="0" smtClean="0"/>
              <a:t>…</a:t>
            </a:r>
            <a:r>
              <a:rPr lang="en-US" dirty="0" smtClean="0"/>
              <a:t>adding 2 Factor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Authenticator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963137" cy="4351338"/>
          </a:xfrm>
        </p:spPr>
        <p:txBody>
          <a:bodyPr/>
          <a:lstStyle/>
          <a:p>
            <a:r>
              <a:rPr lang="en-US" dirty="0" smtClean="0"/>
              <a:t>Generates unique codes for accounts</a:t>
            </a:r>
          </a:p>
          <a:p>
            <a:r>
              <a:rPr lang="en-US" dirty="0" smtClean="0"/>
              <a:t>Can’t login without it</a:t>
            </a:r>
          </a:p>
          <a:p>
            <a:r>
              <a:rPr lang="en-US" dirty="0" smtClean="0"/>
              <a:t>Easy setup (enter a code or scan a bar code)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814" y="104171"/>
            <a:ext cx="3341986" cy="59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Message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791835"/>
            <a:ext cx="61214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services that support two factor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58362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PayPal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smtClean="0"/>
              <a:t>Facebook</a:t>
            </a:r>
          </a:p>
          <a:p>
            <a:r>
              <a:rPr lang="en-US" dirty="0" smtClean="0"/>
              <a:t>Steam</a:t>
            </a:r>
          </a:p>
          <a:p>
            <a:r>
              <a:rPr lang="en-US" dirty="0" smtClean="0"/>
              <a:t>EVERY CREDENTIAL MANAGER</a:t>
            </a:r>
          </a:p>
          <a:p>
            <a:r>
              <a:rPr lang="en-US" dirty="0" smtClean="0"/>
              <a:t>Many banks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49662" y="1825625"/>
            <a:ext cx="55836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34048" y="1690688"/>
            <a:ext cx="47690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Blizzard</a:t>
            </a:r>
          </a:p>
          <a:p>
            <a:r>
              <a:rPr lang="en-US" dirty="0" smtClean="0"/>
              <a:t>League of Legends</a:t>
            </a:r>
          </a:p>
          <a:p>
            <a:r>
              <a:rPr lang="en-US" dirty="0" err="1" smtClean="0"/>
              <a:t>AppleID</a:t>
            </a:r>
            <a:endParaRPr lang="en-US" dirty="0" smtClean="0"/>
          </a:p>
          <a:p>
            <a:r>
              <a:rPr lang="en-US" dirty="0" smtClean="0"/>
              <a:t>Gmail</a:t>
            </a:r>
            <a:endParaRPr lang="en-US" dirty="0"/>
          </a:p>
          <a:p>
            <a:r>
              <a:rPr lang="en-US" dirty="0" smtClean="0"/>
              <a:t>Amazon</a:t>
            </a:r>
          </a:p>
          <a:p>
            <a:r>
              <a:rPr lang="en-US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110584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257793"/>
            <a:ext cx="10515600" cy="113856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554015"/>
            <a:ext cx="10515600" cy="3535636"/>
          </a:xfrm>
        </p:spPr>
        <p:txBody>
          <a:bodyPr/>
          <a:lstStyle/>
          <a:p>
            <a:pPr algn="ctr"/>
            <a:r>
              <a:rPr lang="en-US" sz="4000" dirty="0" smtClean="0"/>
              <a:t>Derek Rook</a:t>
            </a:r>
          </a:p>
          <a:p>
            <a:pPr algn="ctr"/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https://r00k.io</a:t>
            </a:r>
          </a:p>
          <a:p>
            <a:pPr algn="ctr"/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https://twitter.com/_r00k_</a:t>
            </a:r>
          </a:p>
          <a:p>
            <a:pPr algn="ctr"/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https://youtube.com/derekrook</a:t>
            </a:r>
          </a:p>
          <a:p>
            <a:pPr algn="ctr"/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github.com/r00k5A58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1212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73040" cy="4351338"/>
          </a:xfrm>
        </p:spPr>
        <p:txBody>
          <a:bodyPr/>
          <a:lstStyle/>
          <a:p>
            <a:r>
              <a:rPr lang="en-US" dirty="0" smtClean="0"/>
              <a:t>White Hat Hacker</a:t>
            </a:r>
          </a:p>
          <a:p>
            <a:r>
              <a:rPr lang="en-US" dirty="0" smtClean="0"/>
              <a:t>Security Educator</a:t>
            </a:r>
          </a:p>
          <a:p>
            <a:r>
              <a:rPr lang="en-US" dirty="0" smtClean="0"/>
              <a:t>15 year tech career</a:t>
            </a:r>
          </a:p>
          <a:p>
            <a:r>
              <a:rPr lang="en-US" dirty="0" smtClean="0"/>
              <a:t>501</a:t>
            </a:r>
            <a:r>
              <a:rPr lang="en-US" baseline="30000" dirty="0" smtClean="0"/>
              <a:t>st</a:t>
            </a:r>
            <a:r>
              <a:rPr lang="en-US" dirty="0" smtClean="0"/>
              <a:t> Legion Member</a:t>
            </a:r>
          </a:p>
          <a:p>
            <a:r>
              <a:rPr lang="en-US" dirty="0" smtClean="0"/>
              <a:t>Practice Kendo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0" y="655320"/>
            <a:ext cx="4831080" cy="483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5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Offensive Security</a:t>
            </a:r>
            <a:r>
              <a:rPr lang="mr-IN" dirty="0" smtClean="0"/>
              <a:t>…</a:t>
            </a:r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malicious tactics to discover and understand potential flaws</a:t>
            </a:r>
          </a:p>
          <a:p>
            <a:r>
              <a:rPr lang="en-US" dirty="0" smtClean="0"/>
              <a:t>Apply malicious tactics legally and ALWAYS with permission</a:t>
            </a:r>
          </a:p>
          <a:p>
            <a:r>
              <a:rPr lang="en-US" dirty="0" smtClean="0"/>
              <a:t>Leverage the perspective to learn and increase overall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smtClean="0"/>
              <a:t>Social Media got </a:t>
            </a:r>
            <a:r>
              <a:rPr lang="en-US" dirty="0" smtClean="0"/>
              <a:t>hacked</a:t>
            </a:r>
            <a:r>
              <a:rPr lang="en-US" dirty="0" smtClean="0"/>
              <a:t>? (Facebook, Twitter)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rarely is it </a:t>
            </a:r>
            <a:r>
              <a:rPr lang="en-US" smtClean="0"/>
              <a:t>the company that </a:t>
            </a:r>
            <a:r>
              <a:rPr lang="en-US" dirty="0" smtClean="0"/>
              <a:t>got hacked</a:t>
            </a:r>
          </a:p>
          <a:p>
            <a:r>
              <a:rPr lang="en-US" dirty="0" smtClean="0"/>
              <a:t>Generally the user performed some action</a:t>
            </a:r>
          </a:p>
          <a:p>
            <a:r>
              <a:rPr lang="en-US" dirty="0" smtClean="0"/>
              <a:t>Damages</a:t>
            </a:r>
          </a:p>
          <a:p>
            <a:pPr lvl="1"/>
            <a:r>
              <a:rPr lang="en-US" dirty="0" smtClean="0"/>
              <a:t>Perform a single action</a:t>
            </a:r>
          </a:p>
          <a:p>
            <a:pPr lvl="1"/>
            <a:r>
              <a:rPr lang="en-US" dirty="0" smtClean="0"/>
              <a:t>Partial account access</a:t>
            </a:r>
          </a:p>
          <a:p>
            <a:pPr lvl="1"/>
            <a:r>
              <a:rPr lang="en-US" dirty="0" smtClean="0"/>
              <a:t>Full account access</a:t>
            </a:r>
          </a:p>
        </p:txBody>
      </p:sp>
    </p:spTree>
    <p:extLst>
      <p:ext uri="{BB962C8B-B14F-4D97-AF65-F5344CB8AC3E}">
        <p14:creationId xmlns:p14="http://schemas.microsoft.com/office/powerpoint/2010/main" val="211039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company got breached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Usually due to a persistent threat</a:t>
            </a:r>
          </a:p>
          <a:p>
            <a:r>
              <a:rPr lang="en-US" dirty="0" smtClean="0"/>
              <a:t>Originates much like a personal compromise</a:t>
            </a:r>
          </a:p>
          <a:p>
            <a:r>
              <a:rPr lang="en-US" dirty="0" smtClean="0"/>
              <a:t>Damages</a:t>
            </a:r>
          </a:p>
          <a:p>
            <a:pPr lvl="1"/>
            <a:r>
              <a:rPr lang="en-US" dirty="0" smtClean="0"/>
              <a:t>Loss of trade secrets</a:t>
            </a:r>
          </a:p>
          <a:p>
            <a:pPr lvl="1"/>
            <a:r>
              <a:rPr lang="en-US" dirty="0" smtClean="0"/>
              <a:t>Damage to corporate reputation</a:t>
            </a:r>
          </a:p>
          <a:p>
            <a:pPr lvl="1"/>
            <a:r>
              <a:rPr lang="en-US" dirty="0" smtClean="0"/>
              <a:t>Asset theft</a:t>
            </a:r>
          </a:p>
          <a:p>
            <a:pPr lvl="1"/>
            <a:r>
              <a:rPr lang="en-US" dirty="0" smtClean="0"/>
              <a:t>Employee private information leakage</a:t>
            </a:r>
          </a:p>
        </p:txBody>
      </p:sp>
    </p:spTree>
    <p:extLst>
      <p:ext uri="{BB962C8B-B14F-4D97-AF65-F5344CB8AC3E}">
        <p14:creationId xmlns:p14="http://schemas.microsoft.com/office/powerpoint/2010/main" val="9619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&lt;Desktop Hacking Demo&gt;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7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P@$$w0rdz!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7455" y="796258"/>
            <a:ext cx="8517090" cy="4872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92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00k-16x9">
  <a:themeElements>
    <a:clrScheme name="Custom 1">
      <a:dk1>
        <a:srgbClr val="FEFFFE"/>
      </a:dk1>
      <a:lt1>
        <a:srgbClr val="000000"/>
      </a:lt1>
      <a:dk2>
        <a:srgbClr val="9EA4A9"/>
      </a:dk2>
      <a:lt2>
        <a:srgbClr val="00000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00k-16x9" id="{C2EA69CB-8254-F34F-B978-F2A2D646B6C0}" vid="{F26444AD-9801-5C40-BA28-04D6090B1F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r00k-16x9</Template>
  <TotalTime>6602</TotalTime>
  <Words>497</Words>
  <Application>Microsoft Macintosh PowerPoint</Application>
  <PresentationFormat>Widescreen</PresentationFormat>
  <Paragraphs>94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r00k-16x9</vt:lpstr>
      <vt:lpstr>Becoming an Internet Hard Target: A Hacker’s Perspective</vt:lpstr>
      <vt:lpstr>Disclaimer</vt:lpstr>
      <vt:lpstr>A Little About Me…</vt:lpstr>
      <vt:lpstr>Offensive Security…what is it?</vt:lpstr>
      <vt:lpstr>My Social Media got hacked? (Facebook, Twitter)</vt:lpstr>
      <vt:lpstr>A major company got breached</vt:lpstr>
      <vt:lpstr>&lt;Desktop Hacking Demo&gt;</vt:lpstr>
      <vt:lpstr>Let’s talk about P@$$w0rdz!</vt:lpstr>
      <vt:lpstr>PowerPoint Presentation</vt:lpstr>
      <vt:lpstr>PowerPoint Presentation</vt:lpstr>
      <vt:lpstr>Upgrading to passphrases</vt:lpstr>
      <vt:lpstr>&lt;SQL Injection Demo&gt;</vt:lpstr>
      <vt:lpstr>PowerPoint Presentation</vt:lpstr>
      <vt:lpstr>PowerPoint Presentation</vt:lpstr>
      <vt:lpstr>Credential Managers</vt:lpstr>
      <vt:lpstr>Credential Managers</vt:lpstr>
      <vt:lpstr>Benefits of credential managers</vt:lpstr>
      <vt:lpstr>So what’s the catch?</vt:lpstr>
      <vt:lpstr>Adding a site</vt:lpstr>
      <vt:lpstr>Update existing site</vt:lpstr>
      <vt:lpstr>Generate random passwords for use</vt:lpstr>
      <vt:lpstr>The next level…adding 2 Factor</vt:lpstr>
      <vt:lpstr>Google Authenticator</vt:lpstr>
      <vt:lpstr>SMS Message</vt:lpstr>
      <vt:lpstr>Popular services that support two factor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Becoming an Internet Hard Target: A Hacker’s Perspective</dc:title>
  <dc:creator>Rook, Derek</dc:creator>
  <cp:lastModifiedBy>Derek Rook</cp:lastModifiedBy>
  <cp:revision>22</cp:revision>
  <dcterms:created xsi:type="dcterms:W3CDTF">2017-08-02T15:39:34Z</dcterms:created>
  <dcterms:modified xsi:type="dcterms:W3CDTF">2017-08-12T00:03:30Z</dcterms:modified>
</cp:coreProperties>
</file>